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regular.fntdata"/><Relationship Id="rId21" Type="http://schemas.openxmlformats.org/officeDocument/2006/relationships/font" Target="fonts/Montserrat-bold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2.xml"/><Relationship Id="rId24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-bold.fntdata"/><Relationship Id="rId22" Type="http://schemas.openxmlformats.org/officeDocument/2006/relationships/font" Target="fonts/MontserratMedium-regular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5b13091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f5b1309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f5b13091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f5b1309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f5b13091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f5b13091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5b1309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f5b1309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5b1309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5b1309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5b1309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f5b1309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f5b1309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f5b1309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f5b1309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f5b1309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5b1309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f5b1309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f5b13091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f5b13091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f5b1309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f5b1309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Route 53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667275" y="39480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</a:t>
            </a:r>
            <a:r>
              <a:rPr lang="en">
                <a:solidFill>
                  <a:schemeClr val="lt2"/>
                </a:solidFill>
              </a:rPr>
              <a:t>pplication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731675" y="10989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High level of accessibility: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Reliably minimize and manage failures.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 the Application Recovery Controller.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Reroutes application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Multiple isolated environments enhancing our application's availability.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585125" y="465100"/>
            <a:ext cx="57357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</a:t>
            </a:r>
            <a:r>
              <a:rPr lang="en">
                <a:solidFill>
                  <a:schemeClr val="lt2"/>
                </a:solidFill>
              </a:rPr>
              <a:t>pplication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585125" y="1278375"/>
            <a:ext cx="545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High level of availability: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Reliably mitigate failures quickly for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reroutes application traffic between multiple isolated environments.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617050" y="43497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764950" y="11553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Mitigates partial application failure.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Tools for  application recovery and a speedy failover.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Even if there is a partial failure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millisecond increase in latency.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5% rise in error rate, it can be triggered for recovery.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/>
          <p:nvPr>
            <p:ph type="title"/>
          </p:nvPr>
        </p:nvSpPr>
        <p:spPr>
          <a:xfrm>
            <a:off x="617025" y="4249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Use cases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8"/>
          <p:cNvSpPr txBox="1"/>
          <p:nvPr>
            <p:ph idx="1" type="body"/>
          </p:nvPr>
        </p:nvSpPr>
        <p:spPr>
          <a:xfrm>
            <a:off x="689175" y="1155600"/>
            <a:ext cx="5591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Designing a dependable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Swiftly recover from failure.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Check to examine our DNS routing rules.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Employ recovery-oriented design with application replicas.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15875"/>
            <a:ext cx="53100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Route 53?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Amazon route 53.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Route 53 application recovery controller.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4670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53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476400" y="1051800"/>
            <a:ext cx="5320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Domain Name System (DNS) web service,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Highly accessible and scalable.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Highly dependable and cost-effective.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IPv6 is also fully supported by Amazon Route 53.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connects user requests to AWS infrastructure.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6283" r="6692" t="0"/>
          <a:stretch/>
        </p:blipFill>
        <p:spPr>
          <a:xfrm>
            <a:off x="6226650" y="1051800"/>
            <a:ext cx="2089550" cy="24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53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938500" y="1246025"/>
            <a:ext cx="5902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manage traffic internationally.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Using Amazon Route 53 Traffic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Flow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intuitive visual editor.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Offers Domain Name Registration.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 us to buy and administer domain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506525" y="4249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</a:t>
            </a:r>
            <a:r>
              <a:rPr lang="en"/>
              <a:t>route 53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506525" y="1125450"/>
            <a:ext cx="6264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Fast: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global anycast network of DNS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 our users to the best location based on network conditions.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Low query latency for our end-users.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Improves customers' experience even more.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506525" y="1195800"/>
            <a:ext cx="6354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</a:t>
            </a:r>
            <a:r>
              <a:rPr b="1" i="1" lang="en" sz="1800"/>
              <a:t>ost-effective: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Only pay for the resources,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umber of queries the service answers.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Traffic policies and health checks, all at a cheap cost without any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upfront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payments.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506525" y="4249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route 53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506525" y="11455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Secure: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Issue unique credentials and control permissions for every user.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 AWS Identity and Access Management (IAM).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Examine outward DNS requests against a list of known malicious domains.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42"/>
          <p:cNvSpPr txBox="1"/>
          <p:nvPr>
            <p:ph type="title"/>
          </p:nvPr>
        </p:nvSpPr>
        <p:spPr>
          <a:xfrm>
            <a:off x="506525" y="4249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route 53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506525" y="11355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Hybrid cloud more user-friendly: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Delivers recursive DNS for our Amazon VPC and on-premises networks.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Other Benefits: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Scale easily.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 to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4" name="Google Shape;204;p43"/>
          <p:cNvSpPr txBox="1"/>
          <p:nvPr>
            <p:ph type="title"/>
          </p:nvPr>
        </p:nvSpPr>
        <p:spPr>
          <a:xfrm>
            <a:off x="506525" y="4249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route 53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57225" y="414875"/>
            <a:ext cx="67668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controller recovery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657225" y="1195800"/>
            <a:ext cx="7429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Checks to continuously monitor our application's capacity to recover from failures.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regulate application recovery across different AWS Regions, Availability Zones, and on-premises locations.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traditional tools and processes.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Capabilities make application recovery easier and more dependable.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D14D12A0-46F0-48B0-A165-61DB02B36E35}"/>
</file>

<file path=customXml/itemProps2.xml><?xml version="1.0" encoding="utf-8"?>
<ds:datastoreItem xmlns:ds="http://schemas.openxmlformats.org/officeDocument/2006/customXml" ds:itemID="{AE1092ED-1DE4-4500-B375-AB591EC3E84E}"/>
</file>

<file path=customXml/itemProps3.xml><?xml version="1.0" encoding="utf-8"?>
<ds:datastoreItem xmlns:ds="http://schemas.openxmlformats.org/officeDocument/2006/customXml" ds:itemID="{F5B6486A-5E04-437D-A408-D52BF8E4178A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